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4" r:id="rId1"/>
  </p:sldMasterIdLst>
  <p:sldIdLst>
    <p:sldId id="256" r:id="rId2"/>
    <p:sldId id="257" r:id="rId3"/>
    <p:sldId id="269" r:id="rId4"/>
    <p:sldId id="258" r:id="rId5"/>
    <p:sldId id="259" r:id="rId6"/>
    <p:sldId id="268" r:id="rId7"/>
    <p:sldId id="267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80AD04-5042-1E4E-8530-F10952FC2046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FBD3529-E797-874B-A2E6-3B7A4F63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Ideas for Better Snacking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Danielle Miller</a:t>
            </a:r>
          </a:p>
          <a:p>
            <a:r>
              <a:rPr lang="en-US" dirty="0" smtClean="0"/>
              <a:t>Morrison-</a:t>
            </a:r>
            <a:r>
              <a:rPr lang="en-US" dirty="0" err="1" smtClean="0"/>
              <a:t>Chartwells</a:t>
            </a:r>
            <a:r>
              <a:rPr lang="en-US" dirty="0" smtClean="0"/>
              <a:t> Dietetic Intern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75" y="2405667"/>
            <a:ext cx="5611092" cy="35685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Ideas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Fruit Parfait </a:t>
            </a:r>
          </a:p>
          <a:p>
            <a:pPr lvl="1"/>
            <a:r>
              <a:rPr lang="en-US" dirty="0" smtClean="0"/>
              <a:t>Layer </a:t>
            </a:r>
            <a:r>
              <a:rPr lang="en-US" dirty="0"/>
              <a:t>vanilla yogurt and</a:t>
            </a:r>
            <a:r>
              <a:rPr lang="en-US" dirty="0" smtClean="0"/>
              <a:t> banana or blueberries (or any fruit) </a:t>
            </a:r>
            <a:r>
              <a:rPr lang="en-US" dirty="0"/>
              <a:t>in a tall glass. Top </a:t>
            </a:r>
            <a:r>
              <a:rPr lang="en-US" dirty="0" smtClean="0"/>
              <a:t>with a </a:t>
            </a:r>
            <a:r>
              <a:rPr lang="en-US" dirty="0"/>
              <a:t>sprinkle of granola.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51" y="3139600"/>
            <a:ext cx="2266274" cy="29865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216028"/>
          </a:xfrm>
        </p:spPr>
        <p:txBody>
          <a:bodyPr/>
          <a:lstStyle/>
          <a:p>
            <a:r>
              <a:rPr lang="en-US" dirty="0" smtClean="0"/>
              <a:t>Ant on a Log</a:t>
            </a:r>
          </a:p>
          <a:p>
            <a:pPr lvl="1"/>
            <a:r>
              <a:rPr lang="en-US" dirty="0" smtClean="0"/>
              <a:t>Celery with peanut butter and raisins on 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76" y="3117392"/>
            <a:ext cx="2965576" cy="32322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21" y="2133600"/>
            <a:ext cx="8375929" cy="4285654"/>
          </a:xfrm>
        </p:spPr>
        <p:txBody>
          <a:bodyPr/>
          <a:lstStyle/>
          <a:p>
            <a:r>
              <a:rPr lang="en-US" b="1" dirty="0"/>
              <a:t>Blueberry Banana </a:t>
            </a:r>
            <a:r>
              <a:rPr lang="en-US" b="1" dirty="0" smtClean="0"/>
              <a:t>Stacks</a:t>
            </a:r>
          </a:p>
          <a:p>
            <a:pPr lvl="1"/>
            <a:r>
              <a:rPr lang="en-US" b="1" dirty="0" smtClean="0"/>
              <a:t>Mini popcorn cakes topped with low fat cream cheese, banana, cream cheese and a blueberry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376" y="3485156"/>
            <a:ext cx="3175223" cy="31752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255023"/>
          </a:xfrm>
        </p:spPr>
        <p:txBody>
          <a:bodyPr/>
          <a:lstStyle/>
          <a:p>
            <a:r>
              <a:rPr lang="en-US" dirty="0" smtClean="0"/>
              <a:t>Veggie Pizza</a:t>
            </a:r>
          </a:p>
          <a:p>
            <a:pPr lvl="1"/>
            <a:r>
              <a:rPr lang="en-US" dirty="0" smtClean="0"/>
              <a:t>Whole grain crust covered in low fat cream cheese and topped with chopped veggie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198" y="3213623"/>
            <a:ext cx="31750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199953"/>
          </a:xfrm>
        </p:spPr>
        <p:txBody>
          <a:bodyPr>
            <a:normAutofit/>
          </a:bodyPr>
          <a:lstStyle/>
          <a:p>
            <a:r>
              <a:rPr lang="en-US" dirty="0" smtClean="0"/>
              <a:t>Snack Basics</a:t>
            </a:r>
          </a:p>
          <a:p>
            <a:r>
              <a:rPr lang="en-US" dirty="0" smtClean="0"/>
              <a:t>When to snack</a:t>
            </a:r>
          </a:p>
          <a:p>
            <a:r>
              <a:rPr lang="en-US" dirty="0" smtClean="0"/>
              <a:t>Building A Healthy Snack</a:t>
            </a:r>
          </a:p>
          <a:p>
            <a:r>
              <a:rPr lang="en-US" dirty="0" smtClean="0"/>
              <a:t>Portion Sizes</a:t>
            </a:r>
          </a:p>
          <a:p>
            <a:r>
              <a:rPr lang="en-US" dirty="0" smtClean="0"/>
              <a:t>Snack on the go</a:t>
            </a:r>
          </a:p>
          <a:p>
            <a:r>
              <a:rPr lang="en-US" dirty="0" smtClean="0"/>
              <a:t>Dip It!</a:t>
            </a:r>
          </a:p>
          <a:p>
            <a:r>
              <a:rPr lang="en-US" dirty="0" smtClean="0"/>
              <a:t>Snack Ideas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81" y="2133600"/>
            <a:ext cx="8134769" cy="3992563"/>
          </a:xfrm>
        </p:spPr>
        <p:txBody>
          <a:bodyPr>
            <a:normAutofit fontScale="77500" lnSpcReduction="20000"/>
          </a:bodyPr>
          <a:lstStyle/>
          <a:p>
            <a:pPr marL="457200"/>
            <a:r>
              <a:rPr lang="en-US" dirty="0" smtClean="0">
                <a:latin typeface="Tahoma" pitchFamily="1" charset="0"/>
                <a:cs typeface="Tahoma" pitchFamily="1" charset="0"/>
              </a:rPr>
              <a:t>Available:</a:t>
            </a:r>
          </a:p>
          <a:p>
            <a:pPr lvl="1"/>
            <a:r>
              <a:rPr lang="en-US" sz="2811" dirty="0" smtClean="0"/>
              <a:t>have a snack already prepared after school or put healthy snacks in front of the refrigerator/cupboard/counter</a:t>
            </a:r>
          </a:p>
          <a:p>
            <a:pPr marL="457200" indent="-457200"/>
            <a:r>
              <a:rPr lang="en-US" dirty="0" smtClean="0">
                <a:latin typeface="Tahoma" pitchFamily="1" charset="0"/>
                <a:cs typeface="Tahoma" pitchFamily="1" charset="0"/>
              </a:rPr>
              <a:t>Tasty and visually appealing: </a:t>
            </a:r>
          </a:p>
          <a:p>
            <a:pPr lvl="1"/>
            <a:r>
              <a:rPr lang="en-US" sz="2811" dirty="0" smtClean="0"/>
              <a:t>include food you know your kids will eat and present it in a fun and attractive way</a:t>
            </a:r>
          </a:p>
          <a:p>
            <a:pPr marL="457200" indent="-457200"/>
            <a:r>
              <a:rPr lang="en-US" dirty="0" smtClean="0">
                <a:latin typeface="Tahoma" pitchFamily="1" charset="0"/>
                <a:cs typeface="Tahoma" pitchFamily="1" charset="0"/>
              </a:rPr>
              <a:t>Portable: </a:t>
            </a:r>
          </a:p>
          <a:p>
            <a:pPr lvl="1"/>
            <a:r>
              <a:rPr lang="en-US" sz="2811" dirty="0" smtClean="0"/>
              <a:t>have healthy snacks pre-packaged in baggies or cut up in small containers for cars or backpacks</a:t>
            </a:r>
          </a:p>
          <a:p>
            <a:pPr marL="457200" indent="-457200"/>
            <a:r>
              <a:rPr lang="en-US" dirty="0" smtClean="0">
                <a:latin typeface="Tahoma" pitchFamily="1" charset="0"/>
                <a:cs typeface="Tahoma" pitchFamily="1" charset="0"/>
              </a:rPr>
              <a:t>Fun:</a:t>
            </a:r>
          </a:p>
          <a:p>
            <a:pPr lvl="1"/>
            <a:r>
              <a:rPr lang="en-US" sz="2811" dirty="0" smtClean="0"/>
              <a:t> change things up and be creative!</a:t>
            </a:r>
            <a:endParaRPr lang="en-US" sz="28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Snack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21" y="2133600"/>
            <a:ext cx="8375929" cy="3992563"/>
          </a:xfrm>
        </p:spPr>
        <p:txBody>
          <a:bodyPr/>
          <a:lstStyle/>
          <a:p>
            <a:r>
              <a:rPr lang="en-US" dirty="0" smtClean="0"/>
              <a:t>Purpose of snack</a:t>
            </a:r>
          </a:p>
          <a:p>
            <a:pPr lvl="1"/>
            <a:r>
              <a:rPr lang="en-US" dirty="0" smtClean="0"/>
              <a:t>Refuel between meals</a:t>
            </a:r>
          </a:p>
          <a:p>
            <a:r>
              <a:rPr lang="en-US" dirty="0" smtClean="0"/>
              <a:t>At least 1 ½ hours before meal </a:t>
            </a:r>
          </a:p>
          <a:p>
            <a:r>
              <a:rPr lang="en-US" dirty="0" smtClean="0"/>
              <a:t>Snacking not Grazing all day</a:t>
            </a:r>
          </a:p>
          <a:p>
            <a:r>
              <a:rPr lang="en-US" dirty="0" smtClean="0"/>
              <a:t>Before after school activities</a:t>
            </a:r>
          </a:p>
          <a:p>
            <a:r>
              <a:rPr lang="en-US" dirty="0" smtClean="0"/>
              <a:t>Between meals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Healthy Snack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31" y="2133600"/>
            <a:ext cx="831162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Choosing from 2 Food Group</a:t>
            </a:r>
          </a:p>
          <a:p>
            <a:pPr lvl="1"/>
            <a:r>
              <a:rPr lang="en-US" dirty="0" smtClean="0"/>
              <a:t>Grain, Dairy, Fruit, Vegetables, Meat/Nuts</a:t>
            </a:r>
          </a:p>
          <a:p>
            <a:pPr lvl="2"/>
            <a:r>
              <a:rPr lang="en-US" dirty="0" smtClean="0"/>
              <a:t>Fruit and Yogurt</a:t>
            </a:r>
          </a:p>
          <a:p>
            <a:pPr lvl="2"/>
            <a:r>
              <a:rPr lang="en-US" dirty="0" smtClean="0"/>
              <a:t>Cheese sandwich</a:t>
            </a:r>
          </a:p>
          <a:p>
            <a:pPr lvl="2"/>
            <a:r>
              <a:rPr lang="en-US" dirty="0" smtClean="0"/>
              <a:t>Carrots and peanut butter</a:t>
            </a:r>
          </a:p>
          <a:p>
            <a:r>
              <a:rPr lang="en-US" dirty="0" smtClean="0"/>
              <a:t>Choosing low fat food items</a:t>
            </a:r>
          </a:p>
          <a:p>
            <a:r>
              <a:rPr lang="en-US" dirty="0" smtClean="0"/>
              <a:t>Choose whole grains </a:t>
            </a:r>
          </a:p>
          <a:p>
            <a:r>
              <a:rPr lang="en-US" dirty="0" smtClean="0"/>
              <a:t>Encourage drinking water</a:t>
            </a:r>
          </a:p>
          <a:p>
            <a:r>
              <a:rPr lang="en-US" dirty="0" smtClean="0"/>
              <a:t>Choose 100% fruit juice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99" y="2133600"/>
            <a:ext cx="8359852" cy="3992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Dip pretzels in mustard.</a:t>
            </a:r>
          </a:p>
          <a:p>
            <a:pPr>
              <a:buNone/>
            </a:pPr>
            <a:r>
              <a:rPr lang="en-US" dirty="0"/>
              <a:t>• Dip pita chips in hummus.</a:t>
            </a:r>
          </a:p>
          <a:p>
            <a:pPr>
              <a:buNone/>
            </a:pPr>
            <a:r>
              <a:rPr lang="en-US" dirty="0"/>
              <a:t>• Dip graham crackers in applesauce.</a:t>
            </a:r>
          </a:p>
          <a:p>
            <a:pPr>
              <a:buNone/>
            </a:pPr>
            <a:r>
              <a:rPr lang="en-US" dirty="0"/>
              <a:t>• Dip baked tortilla chips in bean dip.</a:t>
            </a:r>
          </a:p>
          <a:p>
            <a:pPr>
              <a:buNone/>
            </a:pPr>
            <a:r>
              <a:rPr lang="en-US" dirty="0"/>
              <a:t>• Dip animal crackers in low-fat pudding.</a:t>
            </a:r>
          </a:p>
          <a:p>
            <a:pPr>
              <a:buNone/>
            </a:pPr>
            <a:r>
              <a:rPr lang="en-US" dirty="0"/>
              <a:t>• Dip bread sticks in salsa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• Dip mini-toaster waffles in </a:t>
            </a:r>
            <a:r>
              <a:rPr lang="en-US" dirty="0" smtClean="0"/>
              <a:t>cinnamon applesauce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Snack Ideas your kids can be involved with</a:t>
            </a:r>
          </a:p>
          <a:p>
            <a:pPr lvl="1"/>
            <a:r>
              <a:rPr lang="en-US" dirty="0" smtClean="0"/>
              <a:t>Trail Mix</a:t>
            </a:r>
          </a:p>
          <a:p>
            <a:pPr lvl="1"/>
            <a:r>
              <a:rPr lang="en-US" dirty="0" smtClean="0"/>
              <a:t>Fruit and Cheese Kabobs</a:t>
            </a:r>
          </a:p>
          <a:p>
            <a:pPr lvl="1"/>
            <a:r>
              <a:rPr lang="en-US" dirty="0" smtClean="0"/>
              <a:t>Yogurt Parfait</a:t>
            </a:r>
          </a:p>
          <a:p>
            <a:pPr lvl="1"/>
            <a:r>
              <a:rPr lang="en-US" dirty="0" smtClean="0"/>
              <a:t>Ants on a Log</a:t>
            </a:r>
          </a:p>
          <a:p>
            <a:pPr lvl="1"/>
            <a:r>
              <a:rPr lang="en-US" dirty="0" smtClean="0"/>
              <a:t>Veggie Pizza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Idea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99" y="2133600"/>
            <a:ext cx="8359852" cy="3992563"/>
          </a:xfrm>
        </p:spPr>
        <p:txBody>
          <a:bodyPr/>
          <a:lstStyle/>
          <a:p>
            <a:r>
              <a:rPr lang="en-US" b="1" dirty="0" smtClean="0"/>
              <a:t>Make your own train mix </a:t>
            </a:r>
          </a:p>
          <a:p>
            <a:pPr lvl="1"/>
            <a:r>
              <a:rPr lang="en-US" dirty="0" smtClean="0"/>
              <a:t>Add peanuts</a:t>
            </a:r>
            <a:r>
              <a:rPr lang="en-US" dirty="0"/>
              <a:t>, raisins, chocolate chips,</a:t>
            </a:r>
            <a:r>
              <a:rPr lang="en-US" dirty="0" smtClean="0"/>
              <a:t> mini </a:t>
            </a:r>
            <a:r>
              <a:rPr lang="en-US" dirty="0"/>
              <a:t>pretzels</a:t>
            </a:r>
            <a:r>
              <a:rPr lang="en-US" dirty="0" smtClean="0"/>
              <a:t>, dry cereal, granola or dried fruit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13" y="3198932"/>
            <a:ext cx="3272685" cy="3220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Fruit and Cheese Kabobs</a:t>
            </a:r>
          </a:p>
          <a:p>
            <a:pPr lvl="1"/>
            <a:r>
              <a:rPr lang="en-US" dirty="0" smtClean="0"/>
              <a:t>Put low fat cheese squares and fruit pieces on toothpicks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901" y="3174762"/>
            <a:ext cx="4617887" cy="3256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217</TotalTime>
  <Words>386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Spectrum</vt:lpstr>
      <vt:lpstr>Ideas for Better Snacking</vt:lpstr>
      <vt:lpstr>Topics</vt:lpstr>
      <vt:lpstr>Snack Basics</vt:lpstr>
      <vt:lpstr>When to Snack</vt:lpstr>
      <vt:lpstr>Building a Healthy Snack</vt:lpstr>
      <vt:lpstr>Dip It!</vt:lpstr>
      <vt:lpstr>Snack Ideas</vt:lpstr>
      <vt:lpstr>Snack Idea </vt:lpstr>
      <vt:lpstr>Snack Ideas</vt:lpstr>
      <vt:lpstr>Snack Ideas </vt:lpstr>
      <vt:lpstr>Snack Ideas</vt:lpstr>
      <vt:lpstr>Snack Ideas</vt:lpstr>
      <vt:lpstr>Snack Ideas</vt:lpstr>
    </vt:vector>
  </TitlesOfParts>
  <Company>Dominican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for Better Snacking</dc:title>
  <dc:creator>Danielle Miller</dc:creator>
  <cp:lastModifiedBy>Danielle Miller</cp:lastModifiedBy>
  <cp:revision>26</cp:revision>
  <dcterms:created xsi:type="dcterms:W3CDTF">2012-03-01T21:20:11Z</dcterms:created>
  <dcterms:modified xsi:type="dcterms:W3CDTF">2012-03-01T21:20:32Z</dcterms:modified>
</cp:coreProperties>
</file>